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Courgette"/>
      <p:regular r:id="rId32"/>
    </p:embeddedFont>
    <p:embeddedFont>
      <p:font typeface="Permanent Marker"/>
      <p:regular r:id="rId33"/>
    </p:embeddedFont>
    <p:embeddedFont>
      <p:font typeface="Bree Serif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ermanentMarker-regular.fntdata"/><Relationship Id="rId10" Type="http://schemas.openxmlformats.org/officeDocument/2006/relationships/slide" Target="slides/slide5.xml"/><Relationship Id="rId32" Type="http://schemas.openxmlformats.org/officeDocument/2006/relationships/font" Target="fonts/Courgett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BreeSerif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e8cc83634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e8cc83634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e535d384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e535d38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e8cc83634_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e8cc83634_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e535d38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e535d38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e8cc83634_4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e8cc83634_4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e8cc83634_4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e8cc83634_4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e8cc83634_4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e8cc83634_4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e535d384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e535d384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0d9c140d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0d9c140d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0d9c140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0d9c140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e8d27a2e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e8d27a2e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d9c140d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0d9c140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ec8d84e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ec8d84e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0ecaab0b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0ecaab0b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0ecaab0b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0ecaab0b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0ecaab0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0ecaab0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20feb0d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20feb0d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20feb0d7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20feb0d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e8cc83634_4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e8cc83634_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e535d38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e535d38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535d384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e535d38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e535d384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e535d384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e8cc83634_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e8cc83634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e535d384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e535d384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e8cc8363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e8cc8363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nbelgiandrafthorse.org" TargetMode="External"/><Relationship Id="rId4" Type="http://schemas.openxmlformats.org/officeDocument/2006/relationships/hyperlink" Target="mailto:krissy14vu@hotmail.com" TargetMode="External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3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Indiana Belgian Breeders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Stallion </a:t>
            </a:r>
            <a:r>
              <a:rPr lang="en"/>
              <a:t>Sweepstakes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7075" y="4118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 Stallion Auction / 2021 Weanling Class</a:t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79200" y="2628800"/>
            <a:ext cx="85206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ourgette"/>
                <a:ea typeface="Courgette"/>
                <a:cs typeface="Courgette"/>
                <a:sym typeface="Courgette"/>
              </a:rPr>
              <a:t>“Entered Stallion Services”</a:t>
            </a:r>
            <a:endParaRPr i="1"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Orndorff’s Captain Encore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S67446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8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017775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Jesse Wittmer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260-410-7571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 Acres New Haven,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260-615-4242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$12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Shipping: $75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 </a:t>
            </a:r>
            <a:r>
              <a:rPr lang="en"/>
              <a:t>Orndorff’s U.C. Encore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 </a:t>
            </a:r>
            <a:r>
              <a:rPr lang="en"/>
              <a:t>Orndorff’s Captain Sabrina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3/28/08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209" y="648400"/>
            <a:ext cx="3203989" cy="44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6072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56550"/>
            <a:ext cx="85206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ROYAL E PIERRE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S71992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712900" y="1081725"/>
            <a:ext cx="40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Owner:</a:t>
            </a:r>
            <a:r>
              <a:rPr lang="en"/>
              <a:t> Royal Equine Acres, LLC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Phone: </a:t>
            </a:r>
            <a:r>
              <a:rPr lang="en"/>
              <a:t>Freeman 260-593-0284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Royal Equine Acres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260-593-0289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Wet: $15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Shipping: </a:t>
            </a:r>
            <a:r>
              <a:rPr lang="en"/>
              <a:t>$100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Shaketa Hills Jay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Mill Acres Pearl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2/7/17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26759" l="0" r="0" t="5563"/>
          <a:stretch/>
        </p:blipFill>
        <p:spPr>
          <a:xfrm>
            <a:off x="5270875" y="556287"/>
            <a:ext cx="3052950" cy="446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9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AgRestore’s JW Duplex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S67537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832800"/>
            <a:ext cx="3496800" cy="3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Jonas &amp; Jacob Wittmer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Jonas 260-740-1854 Jacob 260-740-1853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AgRestore Farms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Woodburn,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$10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 </a:t>
            </a:r>
            <a:r>
              <a:rPr lang="en"/>
              <a:t>Annie’s Legacy Chief</a:t>
            </a:r>
            <a:r>
              <a:rPr b="1" lang="en"/>
              <a:t>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 </a:t>
            </a:r>
            <a:r>
              <a:rPr lang="en"/>
              <a:t>PF Dixie’s Delight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2/22/17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10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4483000" y="1338300"/>
            <a:ext cx="3986400" cy="26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Picture Coming Soon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56550"/>
            <a:ext cx="85206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SHAKETA HILLS JAY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S65816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828175" y="1078275"/>
            <a:ext cx="3820200" cy="3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Owner:</a:t>
            </a:r>
            <a:r>
              <a:rPr lang="en"/>
              <a:t> Scott &amp;/or Theresa Zube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Phone:920-627-061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Royal Equine Acres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260-593-0289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Wet: $15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Shipping: </a:t>
            </a:r>
            <a:r>
              <a:rPr lang="en"/>
              <a:t>$100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Sire: </a:t>
            </a:r>
            <a:r>
              <a:rPr lang="en"/>
              <a:t>JayJay Loyalea Man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Dam:L&amp;M Mike’s Francis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DOB: 4/16/07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239" y="657050"/>
            <a:ext cx="2920512" cy="439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11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Jardine’s High Noon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S74610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571975" y="1265650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Arlin Hershberger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574-304-7428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Farm Breeding Only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Middlebury,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$10 Dry: $8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Detweiler’s Princes Diamond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 </a:t>
            </a:r>
            <a:r>
              <a:rPr lang="en"/>
              <a:t>Provost Marilyn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1/19/18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12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5294"/>
          <a:stretch/>
        </p:blipFill>
        <p:spPr>
          <a:xfrm>
            <a:off x="5321175" y="1180475"/>
            <a:ext cx="2777900" cy="37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$400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Clear Creek Thorne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S71714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417825" y="1116825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Dean Woodbury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765-993-3081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Farm Breeding Only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Winchester,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$10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Whispering Wind’s Cactus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 </a:t>
            </a:r>
            <a:r>
              <a:rPr lang="en"/>
              <a:t>Clear Creek Jen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3/16/16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13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b="10638" l="0" r="0" t="13263"/>
          <a:stretch/>
        </p:blipFill>
        <p:spPr>
          <a:xfrm>
            <a:off x="4641175" y="1049025"/>
            <a:ext cx="3986901" cy="37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AgRestore Dylan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S67537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756000" y="1312900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Jonas &amp; Jacob Wittmer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Jonas 260-740-1854 Jacob 260-740-1853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AgRestore Farms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Woodburn,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Orndorff’s Eddie Debut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Orndorff’s Captain Glory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03/20/10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14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075" y="677675"/>
            <a:ext cx="3188375" cy="4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311700" y="937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SUN SET ACRES ECLIPSE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S72714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15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412225" y="1152325"/>
            <a:ext cx="43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Lewis &amp; Gail Biddle &amp; Family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814-571-5192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Northview Farms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LaPorte, IN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Wet: $12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AgRestore Dylan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Sun Set Acres Joanna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03/26/17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b="0" l="18606" r="0" t="0"/>
          <a:stretch/>
        </p:blipFill>
        <p:spPr>
          <a:xfrm>
            <a:off x="4931075" y="1300425"/>
            <a:ext cx="3666026" cy="33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311700" y="937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SUN SET ACRES ECLIPSE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S72714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16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412225" y="1152325"/>
            <a:ext cx="43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Lewis &amp; Gail Biddle &amp; Family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Phone:</a:t>
            </a:r>
            <a:r>
              <a:rPr lang="en"/>
              <a:t> 814-571-5192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Northview Farms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LaPorte, IN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Wet: $12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AgRestore Dylan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Sun Set Acres Joanna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03/26/17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0" l="18606" r="0" t="0"/>
          <a:stretch/>
        </p:blipFill>
        <p:spPr>
          <a:xfrm>
            <a:off x="4931075" y="1300425"/>
            <a:ext cx="3666026" cy="33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311700" y="937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WB Hold Your Horse Harley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S73136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17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404650" y="1281300"/>
            <a:ext cx="43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Travis &amp; Shari Westerfeld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812-212-4135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Shipped ONLY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Westerfeld Belgians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Collection/Shipping Fee: $125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Charlie’s Dexter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Alpine Hill Barbie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04/11/17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 b="24236" l="0" r="0" t="19003"/>
          <a:stretch/>
        </p:blipFill>
        <p:spPr>
          <a:xfrm>
            <a:off x="5014325" y="1281300"/>
            <a:ext cx="3068775" cy="30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/>
        </p:nvSpPr>
        <p:spPr>
          <a:xfrm>
            <a:off x="6266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9D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275925" y="93725"/>
            <a:ext cx="4556400" cy="20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We are still accepting entries!!!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List will be updated as more forms are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received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!!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164375" y="2571750"/>
            <a:ext cx="48459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2020 Stallion Breeding Contract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Stallion Listings and Updates:  </a:t>
            </a:r>
            <a:r>
              <a:rPr lang="en" u="sng">
                <a:solidFill>
                  <a:srgbClr val="1155CC"/>
                </a:solidFill>
                <a:hlinkClick r:id="rId3"/>
              </a:rPr>
              <a:t>www.inbelgiandrafthorse.org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Email all promotional pictures/fliers to: </a:t>
            </a:r>
            <a:r>
              <a:rPr lang="en" u="sng">
                <a:solidFill>
                  <a:srgbClr val="1155CC"/>
                </a:solidFill>
                <a:hlinkClick r:id="rId4"/>
              </a:rPr>
              <a:t>krissy14vu@hotmail.com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Return copy of all paperwork to: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Indiana Belgian Breeders Stallion Sweepstakes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Krissy Freitag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5912 E 1000 N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La Porte, IN 46350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500" y="-69675"/>
            <a:ext cx="3881675" cy="52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311700" y="937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WB Hold Your Horse Harley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S73136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18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404650" y="1281300"/>
            <a:ext cx="43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Travis &amp; Shari Westerfeld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812-212-4135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Shipped ONLY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Westerfeld Belgians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Collection/Shipping Fee: $125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Charlie’s Dexter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Alpine Hill Barbie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04/11/17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 b="24236" l="0" r="0" t="19003"/>
          <a:stretch/>
        </p:blipFill>
        <p:spPr>
          <a:xfrm>
            <a:off x="5014325" y="1281300"/>
            <a:ext cx="3068775" cy="30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615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311700" y="937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Farfield’s Dutchman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S73658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4483000" y="1338300"/>
            <a:ext cx="3986400" cy="26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Picture Coming Soon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19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404650" y="1281300"/>
            <a:ext cx="43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Adam Steinbrick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Standing At: </a:t>
            </a:r>
            <a:r>
              <a:rPr lang="en"/>
              <a:t>Jesse Wittmer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</a:t>
            </a:r>
            <a:r>
              <a:rPr lang="en"/>
              <a:t>260-410-7571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Wet: $12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Shipping: $75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PVF Ricky J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Farfield’s Haley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03/23/18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311700" y="937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AgRestore’s Diamond’s Dream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S71974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20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126575" y="1187400"/>
            <a:ext cx="43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Nebergall Bros. &amp;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Meadow Crest Stables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Phone:</a:t>
            </a:r>
            <a:r>
              <a:rPr lang="en"/>
              <a:t> 217-841-6339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Standing @ Crystal Springs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330-231-2776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Detweiler's Prince’s Dream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AgRestore’s Carita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 </a:t>
            </a:r>
            <a:r>
              <a:rPr lang="en"/>
              <a:t>02/23/16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775" y="1371600"/>
            <a:ext cx="4572000" cy="30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/>
          <p:nvPr/>
        </p:nvSpPr>
        <p:spPr>
          <a:xfrm>
            <a:off x="498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$800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type="title"/>
          </p:nvPr>
        </p:nvSpPr>
        <p:spPr>
          <a:xfrm>
            <a:off x="311700" y="93725"/>
            <a:ext cx="8520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AgRestore’s Diamond’s Dream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S71974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21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126575" y="1101675"/>
            <a:ext cx="430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Nebergall Bros. &amp;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Meadow Crest Stables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217-841-6339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Standing @ Crystal Springs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330-231-2776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Detweiler's Prince’s Dream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AgRestore’s Carita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 </a:t>
            </a:r>
            <a:r>
              <a:rPr lang="en"/>
              <a:t>02/23/16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300" y="1325450"/>
            <a:ext cx="4572000" cy="30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 txBox="1"/>
          <p:nvPr/>
        </p:nvSpPr>
        <p:spPr>
          <a:xfrm>
            <a:off x="4922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$800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type="title"/>
          </p:nvPr>
        </p:nvSpPr>
        <p:spPr>
          <a:xfrm>
            <a:off x="311700" y="56550"/>
            <a:ext cx="85206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Triple M Farms Masterpiece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S72332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828175" y="1078275"/>
            <a:ext cx="3820200" cy="3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Owner:</a:t>
            </a:r>
            <a:r>
              <a:rPr lang="en"/>
              <a:t> Merlin M. Miller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Phone: 260-593-0476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Royal Equine Acres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260-593-0289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Sire: Whispering Winds Cactus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Dam: B.Y. Acres Lucy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DOB: 4/28/17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22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82" name="Google Shape;2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775" y="582925"/>
            <a:ext cx="3067125" cy="44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6"/>
          <p:cNvSpPr txBox="1"/>
          <p:nvPr/>
        </p:nvSpPr>
        <p:spPr>
          <a:xfrm>
            <a:off x="5846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Annie’s Legacy Chief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S68559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23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1" name="Google Shape;291;p37"/>
          <p:cNvSpPr txBox="1"/>
          <p:nvPr>
            <p:ph idx="1" type="body"/>
          </p:nvPr>
        </p:nvSpPr>
        <p:spPr>
          <a:xfrm>
            <a:off x="311700" y="1017775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Jesse Wittmer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260-410-7571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 Acres New Haven,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260-615-4242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$12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Shipping: $75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 </a:t>
            </a:r>
            <a:r>
              <a:rPr lang="en"/>
              <a:t>Cowboy Chief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 </a:t>
            </a:r>
            <a:r>
              <a:rPr lang="en"/>
              <a:t>AgRestore’s JW Miss Ranea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01/06/12</a:t>
            </a:r>
            <a:endParaRPr/>
          </a:p>
        </p:txBody>
      </p:sp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b="0" l="1085" r="1095" t="0"/>
          <a:stretch/>
        </p:blipFill>
        <p:spPr>
          <a:xfrm>
            <a:off x="5164884" y="648400"/>
            <a:ext cx="3203989" cy="44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/>
        </p:nvSpPr>
        <p:spPr>
          <a:xfrm>
            <a:off x="6072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Annie’s Legacy Chief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S68559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24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38"/>
          <p:cNvSpPr txBox="1"/>
          <p:nvPr>
            <p:ph idx="1" type="body"/>
          </p:nvPr>
        </p:nvSpPr>
        <p:spPr>
          <a:xfrm>
            <a:off x="311700" y="1017775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Jesse Wittmer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260-410-7571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 Acres New Haven,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260-615-4242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$12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Shipping: $75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 </a:t>
            </a:r>
            <a:r>
              <a:rPr lang="en"/>
              <a:t>Cowboy Chief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 </a:t>
            </a:r>
            <a:r>
              <a:rPr lang="en"/>
              <a:t>AgRestore’s JW Miss Ranea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01/06/12</a:t>
            </a:r>
            <a:endParaRPr/>
          </a:p>
        </p:txBody>
      </p:sp>
      <p:pic>
        <p:nvPicPr>
          <p:cNvPr id="302" name="Google Shape;302;p38"/>
          <p:cNvPicPr preferRelativeResize="0"/>
          <p:nvPr/>
        </p:nvPicPr>
        <p:blipFill rotWithShape="1">
          <a:blip r:embed="rId3">
            <a:alphaModFix/>
          </a:blip>
          <a:srcRect b="0" l="1085" r="1095" t="0"/>
          <a:stretch/>
        </p:blipFill>
        <p:spPr>
          <a:xfrm>
            <a:off x="5164884" y="648400"/>
            <a:ext cx="3203989" cy="44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/>
        </p:nvSpPr>
        <p:spPr>
          <a:xfrm>
            <a:off x="6072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70750"/>
            <a:ext cx="85206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SUBILBLE ELMO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S73148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01325" y="1250475"/>
            <a:ext cx="416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Owner: Adam Thomas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 219-229-8655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Farm Only: LaPorte,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r>
              <a:rPr lang="en"/>
              <a:t> Wet $ 10 Dry $6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CJ Mitch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Stoney Lake Elma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05/2/17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4187" l="0" r="6472" t="4178"/>
          <a:stretch/>
        </p:blipFill>
        <p:spPr>
          <a:xfrm>
            <a:off x="5120250" y="832800"/>
            <a:ext cx="3254716" cy="4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$400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70750"/>
            <a:ext cx="85206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SUBILBLE ELMO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S73148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596150" y="1389525"/>
            <a:ext cx="416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Owner: Adam Thomas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 219-229-8655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Farm Only: LaPorte,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r>
              <a:rPr lang="en"/>
              <a:t> Wet $ 10 Dry $6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CJ Mitch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Stoney Lake Elma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05/2/17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851" y="832800"/>
            <a:ext cx="3094950" cy="412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$400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17175"/>
            <a:ext cx="8520600" cy="9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WILLOW CREEK BAJA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S71673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73525" y="1325975"/>
            <a:ext cx="4957500" cy="3416400"/>
          </a:xfrm>
          <a:prstGeom prst="rect">
            <a:avLst/>
          </a:prstGeom>
        </p:spPr>
        <p:txBody>
          <a:bodyPr anchorCtr="0" anchor="t" bIns="91425" lIns="91425" spcFirstLastPara="1" rIns="7015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Owner:</a:t>
            </a:r>
            <a:r>
              <a:rPr lang="en"/>
              <a:t> DeWayne Beechy &amp; Leland Lehman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 260-350-9829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Standing @ Crystal Springs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330-231-2776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Detweiler’s Prince Charming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 LCH Mitch’s Isbella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 </a:t>
            </a:r>
            <a:r>
              <a:rPr lang="en"/>
              <a:t>2/6/16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13325" l="0" r="0" t="15942"/>
          <a:stretch/>
        </p:blipFill>
        <p:spPr>
          <a:xfrm>
            <a:off x="5317325" y="943425"/>
            <a:ext cx="3638899" cy="39686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3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FREEWAY’S ROGER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S72334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017775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Derek Knepp &amp;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Ray &amp; Betty Jean Knepp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812-486-8530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Montgomery,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$15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RKD Asset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Sweetwater Melody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05/17/17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075" y="1017775"/>
            <a:ext cx="4185132" cy="382092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4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FREEWAY’S ROGER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S72334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017775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Derek Knepp &amp;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Ray &amp; Betty Jean Knepp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812-486-8530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Montgomery,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$15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</a:t>
            </a:r>
            <a:r>
              <a:rPr lang="en"/>
              <a:t> RKD Asset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</a:t>
            </a:r>
            <a:r>
              <a:rPr lang="en"/>
              <a:t>Sweetwater Melody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05/17/17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075" y="1017775"/>
            <a:ext cx="4185132" cy="382092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5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0" y="205175"/>
            <a:ext cx="8832300" cy="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OAK TREE’S MAURIC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S71864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152475"/>
            <a:ext cx="485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Owner:</a:t>
            </a:r>
            <a:r>
              <a:rPr lang="en"/>
              <a:t> Royal Equine Acres, LLC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Phone: </a:t>
            </a:r>
            <a:r>
              <a:rPr lang="en"/>
              <a:t>Freeman 260-593-0284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Royal Equine Acres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260-593-0289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Wet: $15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Shipping: </a:t>
            </a:r>
            <a:r>
              <a:rPr lang="en"/>
              <a:t>$100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Sire:</a:t>
            </a:r>
            <a:r>
              <a:rPr lang="en"/>
              <a:t> AgRestore Dylan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Dam:</a:t>
            </a:r>
            <a:r>
              <a:rPr lang="en"/>
              <a:t> AgRestore's JW Miss Jody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DOB:</a:t>
            </a:r>
            <a:r>
              <a:rPr lang="en"/>
              <a:t> 3/26/16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27762" l="0" r="0" t="5677"/>
          <a:stretch/>
        </p:blipFill>
        <p:spPr>
          <a:xfrm>
            <a:off x="5614200" y="702475"/>
            <a:ext cx="2999375" cy="43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6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923450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$700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61975"/>
            <a:ext cx="85206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Orndorff’s Captain Encore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S67446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764825"/>
            <a:ext cx="37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Owner(s):</a:t>
            </a:r>
            <a:r>
              <a:rPr lang="en"/>
              <a:t> Jesse Wittmer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Phone:</a:t>
            </a:r>
            <a:r>
              <a:rPr lang="en"/>
              <a:t>260-410-7571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 or On Farm Breeding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 Acres New Haven, 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260-615-4242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Mare Care: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Wet: $12 Dry: $10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Shipping: $75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Sire: </a:t>
            </a:r>
            <a:r>
              <a:rPr lang="en"/>
              <a:t>Orndorff’s U.C. Encore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Dam: </a:t>
            </a:r>
            <a:r>
              <a:rPr lang="en"/>
              <a:t>Orndorff’s Captain Sabrina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DOB:</a:t>
            </a:r>
            <a:r>
              <a:rPr lang="en"/>
              <a:t> </a:t>
            </a:r>
            <a:r>
              <a:rPr lang="en"/>
              <a:t>3/28/08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0" y="0"/>
            <a:ext cx="756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Bree Serif"/>
                <a:ea typeface="Bree Serif"/>
                <a:cs typeface="Bree Serif"/>
                <a:sym typeface="Bree Serif"/>
              </a:rPr>
              <a:t>7</a:t>
            </a:r>
            <a:endParaRPr b="1" sz="3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934" y="589150"/>
            <a:ext cx="3203989" cy="44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892" y="-10"/>
            <a:ext cx="846099" cy="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617775" y="146100"/>
            <a:ext cx="1866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Stud Fee: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$650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